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9144000" cy="7315200"/>
  <p:notesSz cx="6858000" cy="9144000"/>
  <p:defaultTextStyle>
    <a:defPPr>
      <a:defRPr lang="en-US"/>
    </a:defPPr>
    <a:lvl1pPr marL="0" algn="l" defTabSz="4571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5" algn="l" defTabSz="4571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9" algn="l" defTabSz="4571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64" algn="l" defTabSz="4571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4571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72" algn="l" defTabSz="4571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4571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81" algn="l" defTabSz="4571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4571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A51BCA-A602-BF4D-8D11-C1A38D9C5F11}">
          <p14:sldIdLst>
            <p14:sldId id="256"/>
            <p14:sldId id="257"/>
          </p14:sldIdLst>
        </p14:section>
        <p14:section name="5x7" id="{F57D74BC-53BB-3645-B62E-F2A5EDF5C334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58"/>
  </p:normalViewPr>
  <p:slideViewPr>
    <p:cSldViewPr snapToGrid="0">
      <p:cViewPr>
        <p:scale>
          <a:sx n="40" d="100"/>
          <a:sy n="40" d="100"/>
        </p:scale>
        <p:origin x="2520" y="1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97188"/>
            <a:ext cx="7772400" cy="254677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842175"/>
            <a:ext cx="6858000" cy="176614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DC98-A599-5B42-8BAB-F081662201CB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058B-44F0-D645-8FC9-8CCDEEE1B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77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DC98-A599-5B42-8BAB-F081662201CB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058B-44F0-D645-8FC9-8CCDEEE1B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87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89468"/>
            <a:ext cx="1971676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89468"/>
            <a:ext cx="5800726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DC98-A599-5B42-8BAB-F081662201CB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058B-44F0-D645-8FC9-8CCDEEE1B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43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DC98-A599-5B42-8BAB-F081662201CB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058B-44F0-D645-8FC9-8CCDEEE1B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45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823723"/>
            <a:ext cx="7886700" cy="304291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895431"/>
            <a:ext cx="7886700" cy="160019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DC98-A599-5B42-8BAB-F081662201CB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058B-44F0-D645-8FC9-8CCDEEE1B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7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947333"/>
            <a:ext cx="38862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947333"/>
            <a:ext cx="38862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DC98-A599-5B42-8BAB-F081662201CB}" type="datetimeFigureOut">
              <a:rPr lang="en-US" smtClean="0"/>
              <a:t>6/20/25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058B-44F0-D645-8FC9-8CCDEEE1B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12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9468"/>
            <a:ext cx="788670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793242"/>
            <a:ext cx="3868340" cy="878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672080"/>
            <a:ext cx="3868340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793242"/>
            <a:ext cx="3887391" cy="878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672080"/>
            <a:ext cx="3887391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DC98-A599-5B42-8BAB-F081662201CB}" type="datetimeFigureOut">
              <a:rPr lang="en-US" smtClean="0"/>
              <a:t>6/20/25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058B-44F0-D645-8FC9-8CCDEEE1B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79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DC98-A599-5B42-8BAB-F081662201CB}" type="datetimeFigureOut">
              <a:rPr lang="en-US" smtClean="0"/>
              <a:t>6/20/25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058B-44F0-D645-8FC9-8CCDEEE1B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68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DC98-A599-5B42-8BAB-F081662201CB}" type="datetimeFigureOut">
              <a:rPr lang="en-US" smtClean="0"/>
              <a:t>6/20/25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058B-44F0-D645-8FC9-8CCDEEE1B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6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87680"/>
            <a:ext cx="2949179" cy="17068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2" y="1053257"/>
            <a:ext cx="4629150" cy="519853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194561"/>
            <a:ext cx="2949179" cy="40656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DC98-A599-5B42-8BAB-F081662201CB}" type="datetimeFigureOut">
              <a:rPr lang="en-US" smtClean="0"/>
              <a:t>6/20/25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058B-44F0-D645-8FC9-8CCDEEE1B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87680"/>
            <a:ext cx="2949179" cy="17068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2" y="1053257"/>
            <a:ext cx="4629150" cy="519853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194561"/>
            <a:ext cx="2949179" cy="40656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DC98-A599-5B42-8BAB-F081662201CB}" type="datetimeFigureOut">
              <a:rPr lang="en-US" smtClean="0"/>
              <a:t>6/20/25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058B-44F0-D645-8FC9-8CCDEEE1B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10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89468"/>
            <a:ext cx="788670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47333"/>
            <a:ext cx="788670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780110"/>
            <a:ext cx="20574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85DC98-A599-5B42-8BAB-F081662201CB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780110"/>
            <a:ext cx="30861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780110"/>
            <a:ext cx="20574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67058B-44F0-D645-8FC9-8CCDEEE1B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82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6A2D48-C4C8-0FD3-59B7-8734B52464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66" t="21780" r="41662" b="17777"/>
          <a:stretch>
            <a:fillRect/>
          </a:stretch>
        </p:blipFill>
        <p:spPr>
          <a:xfrm>
            <a:off x="3581042" y="3941619"/>
            <a:ext cx="2863041" cy="3214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EB5421-97A9-65B9-E9D1-5A557103FF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119" t="14132" r="21676" b="-482"/>
          <a:stretch>
            <a:fillRect/>
          </a:stretch>
        </p:blipFill>
        <p:spPr>
          <a:xfrm>
            <a:off x="6527188" y="0"/>
            <a:ext cx="2616812" cy="3833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FB36A-2D50-26AC-8D5C-3C456ACCD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2" y="2922119"/>
            <a:ext cx="3310619" cy="4414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610274-E8BE-78B3-CE64-5D9A58771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3" y="0"/>
            <a:ext cx="3441722" cy="26432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8C663F-FEC8-B8B7-2862-8A27292E1A0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57" t="10271" r="10777" b="10366"/>
          <a:stretch>
            <a:fillRect/>
          </a:stretch>
        </p:blipFill>
        <p:spPr>
          <a:xfrm>
            <a:off x="6534329" y="3947932"/>
            <a:ext cx="2602533" cy="3214756"/>
          </a:xfrm>
          <a:prstGeom prst="rect">
            <a:avLst/>
          </a:prstGeom>
        </p:spPr>
      </p:pic>
      <p:pic>
        <p:nvPicPr>
          <p:cNvPr id="16" name="Picture 2" descr="No description available.">
            <a:extLst>
              <a:ext uri="{FF2B5EF4-FFF2-40B4-BE49-F238E27FC236}">
                <a16:creationId xmlns:a16="http://schemas.microsoft.com/office/drawing/2014/main" id="{5E9AC4CB-D0C0-1E92-155F-F0A17C2CA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922" y="0"/>
            <a:ext cx="2671279" cy="356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703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90B528-1088-6FF6-B155-462D8B2C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379" y="3776574"/>
            <a:ext cx="2607245" cy="3476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FBC5DE-9FF9-BD9B-710F-F68CA4392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0" y="155210"/>
            <a:ext cx="4228379" cy="3171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864E48-497C-7175-7C18-4690A98A1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908" y="2693"/>
            <a:ext cx="4635092" cy="3476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C7BFA6-3283-33A1-1B55-D9AFCAB47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945" y="3776574"/>
            <a:ext cx="2651952" cy="3535935"/>
          </a:xfrm>
          <a:prstGeom prst="rect">
            <a:avLst/>
          </a:prstGeom>
        </p:spPr>
      </p:pic>
      <p:pic>
        <p:nvPicPr>
          <p:cNvPr id="10" name="Picture 9" descr="A person sitting on a couch with a computer and a cat&#10;&#10;AI-generated content may be incorrect.">
            <a:extLst>
              <a:ext uri="{FF2B5EF4-FFF2-40B4-BE49-F238E27FC236}">
                <a16:creationId xmlns:a16="http://schemas.microsoft.com/office/drawing/2014/main" id="{D5698442-37EF-FE77-E16E-9277646A4B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604"/>
          <a:stretch>
            <a:fillRect/>
          </a:stretch>
        </p:blipFill>
        <p:spPr>
          <a:xfrm>
            <a:off x="122103" y="4253968"/>
            <a:ext cx="2873308" cy="27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23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Bassiouni, Sarah</dc:creator>
  <cp:lastModifiedBy>Bassiouni, Sarah</cp:lastModifiedBy>
  <cp:revision>2</cp:revision>
  <dcterms:created xsi:type="dcterms:W3CDTF">2025-06-20T19:43:12Z</dcterms:created>
  <dcterms:modified xsi:type="dcterms:W3CDTF">2025-06-20T23:28:51Z</dcterms:modified>
</cp:coreProperties>
</file>